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285718" y="285727"/>
          <a:ext cx="8643999" cy="6429423"/>
        </p:xfrm>
        <a:graphic>
          <a:graphicData uri="http://schemas.openxmlformats.org/drawingml/2006/table">
            <a:tbl>
              <a:tblPr/>
              <a:tblGrid>
                <a:gridCol w="719282"/>
                <a:gridCol w="656188"/>
                <a:gridCol w="719282"/>
                <a:gridCol w="719282"/>
                <a:gridCol w="719282"/>
                <a:gridCol w="5110683"/>
              </a:tblGrid>
              <a:tr h="91848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Ç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İ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Ç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K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TAMİR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848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Ü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K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ÇEKİNGEN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848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Z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M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IRK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848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Z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İ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DORUK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848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Ç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K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DÜKKÂN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848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K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BAHARATÇI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848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İ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EDEBİYAT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42</Words>
  <PresentationFormat>Ekran Gösterisi (4:3)</PresentationFormat>
  <Paragraphs>42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Slayt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İBRAHİM</dc:creator>
  <cp:lastModifiedBy>İBRAHİM</cp:lastModifiedBy>
  <cp:revision>13</cp:revision>
  <dcterms:created xsi:type="dcterms:W3CDTF">2018-10-25T19:37:51Z</dcterms:created>
  <dcterms:modified xsi:type="dcterms:W3CDTF">2018-10-25T20:54:40Z</dcterms:modified>
</cp:coreProperties>
</file>